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Roboto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Roboto-boldItalic.fntdata"/><Relationship Id="rId9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-regular.fntdata"/><Relationship Id="rId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db5cec63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db5cec63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13"/>
          <p:cNvCxnSpPr>
            <a:stCxn id="55" idx="2"/>
            <a:endCxn id="56" idx="0"/>
          </p:cNvCxnSpPr>
          <p:nvPr/>
        </p:nvCxnSpPr>
        <p:spPr>
          <a:xfrm rot="5400000">
            <a:off x="4521500" y="1352575"/>
            <a:ext cx="710700" cy="129600"/>
          </a:xfrm>
          <a:prstGeom prst="bentConnector3">
            <a:avLst>
              <a:gd fmla="val 50002" name="adj1"/>
            </a:avLst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57" name="Google Shape;57;p13"/>
          <p:cNvCxnSpPr>
            <a:stCxn id="58" idx="0"/>
            <a:endCxn id="55" idx="2"/>
          </p:cNvCxnSpPr>
          <p:nvPr/>
        </p:nvCxnSpPr>
        <p:spPr>
          <a:xfrm rot="-5400000">
            <a:off x="2894500" y="-274450"/>
            <a:ext cx="710700" cy="3383700"/>
          </a:xfrm>
          <a:prstGeom prst="bentConnector3">
            <a:avLst>
              <a:gd fmla="val 50002" name="adj1"/>
            </a:avLst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59" name="Google Shape;59;p13"/>
          <p:cNvCxnSpPr>
            <a:stCxn id="58" idx="2"/>
            <a:endCxn id="60" idx="0"/>
          </p:cNvCxnSpPr>
          <p:nvPr/>
        </p:nvCxnSpPr>
        <p:spPr>
          <a:xfrm flipH="1" rot="-5400000">
            <a:off x="1793050" y="1904000"/>
            <a:ext cx="601200" cy="1071300"/>
          </a:xfrm>
          <a:prstGeom prst="bentConnector3">
            <a:avLst>
              <a:gd fmla="val 49998" name="adj1"/>
            </a:avLst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61" name="Google Shape;61;p13"/>
          <p:cNvCxnSpPr>
            <a:stCxn id="62" idx="0"/>
            <a:endCxn id="58" idx="2"/>
          </p:cNvCxnSpPr>
          <p:nvPr/>
        </p:nvCxnSpPr>
        <p:spPr>
          <a:xfrm rot="-5400000">
            <a:off x="1033125" y="2215375"/>
            <a:ext cx="601200" cy="448500"/>
          </a:xfrm>
          <a:prstGeom prst="bentConnector3">
            <a:avLst>
              <a:gd fmla="val 49998" name="adj1"/>
            </a:avLst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63" name="Google Shape;63;p13"/>
          <p:cNvCxnSpPr>
            <a:stCxn id="56" idx="2"/>
            <a:endCxn id="64" idx="0"/>
          </p:cNvCxnSpPr>
          <p:nvPr/>
        </p:nvCxnSpPr>
        <p:spPr>
          <a:xfrm flipH="1" rot="-5400000">
            <a:off x="4892138" y="2058950"/>
            <a:ext cx="601200" cy="761400"/>
          </a:xfrm>
          <a:prstGeom prst="bentConnector3">
            <a:avLst>
              <a:gd fmla="val 49998" name="adj1"/>
            </a:avLst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65" name="Google Shape;65;p13"/>
          <p:cNvCxnSpPr>
            <a:stCxn id="66" idx="0"/>
            <a:endCxn id="56" idx="2"/>
          </p:cNvCxnSpPr>
          <p:nvPr/>
        </p:nvCxnSpPr>
        <p:spPr>
          <a:xfrm rot="-5400000">
            <a:off x="4269219" y="2197525"/>
            <a:ext cx="601200" cy="484200"/>
          </a:xfrm>
          <a:prstGeom prst="bentConnector3">
            <a:avLst>
              <a:gd fmla="val 49998" name="adj1"/>
            </a:avLst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67" name="Google Shape;67;p13"/>
          <p:cNvCxnSpPr>
            <a:stCxn id="68" idx="0"/>
            <a:endCxn id="62" idx="2"/>
          </p:cNvCxnSpPr>
          <p:nvPr/>
        </p:nvCxnSpPr>
        <p:spPr>
          <a:xfrm rot="-5400000">
            <a:off x="672725" y="3102125"/>
            <a:ext cx="432300" cy="441000"/>
          </a:xfrm>
          <a:prstGeom prst="bentConnector3">
            <a:avLst>
              <a:gd fmla="val 49994" name="adj1"/>
            </a:avLst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69" name="Google Shape;69;p13"/>
          <p:cNvCxnSpPr>
            <a:stCxn id="70" idx="0"/>
            <a:endCxn id="62" idx="2"/>
          </p:cNvCxnSpPr>
          <p:nvPr/>
        </p:nvCxnSpPr>
        <p:spPr>
          <a:xfrm flipH="1" rot="5400000">
            <a:off x="1178240" y="3037775"/>
            <a:ext cx="432300" cy="569700"/>
          </a:xfrm>
          <a:prstGeom prst="bentConnector3">
            <a:avLst>
              <a:gd fmla="val 49994" name="adj1"/>
            </a:avLst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71" name="Google Shape;71;p13"/>
          <p:cNvCxnSpPr>
            <a:stCxn id="72" idx="0"/>
            <a:endCxn id="66" idx="2"/>
          </p:cNvCxnSpPr>
          <p:nvPr/>
        </p:nvCxnSpPr>
        <p:spPr>
          <a:xfrm rot="-5400000">
            <a:off x="3820976" y="3031925"/>
            <a:ext cx="432300" cy="581400"/>
          </a:xfrm>
          <a:prstGeom prst="bentConnector3">
            <a:avLst>
              <a:gd fmla="val 49994" name="adj1"/>
            </a:avLst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73" name="Google Shape;73;p13"/>
          <p:cNvCxnSpPr>
            <a:stCxn id="74" idx="0"/>
            <a:endCxn id="66" idx="2"/>
          </p:cNvCxnSpPr>
          <p:nvPr/>
        </p:nvCxnSpPr>
        <p:spPr>
          <a:xfrm flipH="1" rot="5400000">
            <a:off x="4255099" y="3179225"/>
            <a:ext cx="432300" cy="286800"/>
          </a:xfrm>
          <a:prstGeom prst="bentConnector3">
            <a:avLst>
              <a:gd fmla="val 49994" name="adj1"/>
            </a:avLst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75" name="Google Shape;75;p13"/>
          <p:cNvCxnSpPr>
            <a:stCxn id="76" idx="0"/>
            <a:endCxn id="66" idx="2"/>
          </p:cNvCxnSpPr>
          <p:nvPr/>
        </p:nvCxnSpPr>
        <p:spPr>
          <a:xfrm flipH="1" rot="5400000">
            <a:off x="4689104" y="2744975"/>
            <a:ext cx="432300" cy="1155300"/>
          </a:xfrm>
          <a:prstGeom prst="bentConnector3">
            <a:avLst>
              <a:gd fmla="val 49994" name="adj1"/>
            </a:avLst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55" name="Google Shape;55;p13"/>
          <p:cNvSpPr txBox="1"/>
          <p:nvPr/>
        </p:nvSpPr>
        <p:spPr>
          <a:xfrm>
            <a:off x="4171400" y="695725"/>
            <a:ext cx="1540500" cy="3663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rPr>
              <a:t>Proyecto</a:t>
            </a:r>
            <a:endParaRPr sz="800">
              <a:solidFill>
                <a:srgbClr val="A7291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788950" y="1772750"/>
            <a:ext cx="1538100" cy="3663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rPr>
              <a:t>Entregable 1</a:t>
            </a:r>
            <a:endParaRPr sz="800">
              <a:solidFill>
                <a:srgbClr val="A7291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042988" y="1772750"/>
            <a:ext cx="1538100" cy="3663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rPr>
              <a:t>Entregable 2</a:t>
            </a:r>
            <a:endParaRPr sz="800">
              <a:solidFill>
                <a:srgbClr val="A7291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5132366" y="2740225"/>
            <a:ext cx="882300" cy="3663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rPr>
              <a:t>Paquete de Trabajo 2.2</a:t>
            </a:r>
            <a:endParaRPr sz="800">
              <a:solidFill>
                <a:srgbClr val="A7291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3886569" y="2740225"/>
            <a:ext cx="882300" cy="3663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rPr>
              <a:t>Paquete de Trabajo 2.1</a:t>
            </a:r>
            <a:endParaRPr sz="800">
              <a:solidFill>
                <a:srgbClr val="A7291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188177" y="2740225"/>
            <a:ext cx="882300" cy="3663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rPr>
              <a:t>Paquete de Trabajo 1.2</a:t>
            </a:r>
            <a:endParaRPr sz="800">
              <a:solidFill>
                <a:srgbClr val="A7291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668325" y="2740225"/>
            <a:ext cx="882300" cy="3663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rPr>
              <a:t>Paquete de Trabajo 1.1</a:t>
            </a:r>
            <a:endParaRPr sz="800">
              <a:solidFill>
                <a:srgbClr val="A7291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4" name="Google Shape;74;p13"/>
          <p:cNvSpPr txBox="1"/>
          <p:nvPr/>
        </p:nvSpPr>
        <p:spPr>
          <a:xfrm>
            <a:off x="4221349" y="3538775"/>
            <a:ext cx="786600" cy="3663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rPr>
              <a:t>Paquete de Trabajo 2.1.2</a:t>
            </a:r>
            <a:endParaRPr sz="800">
              <a:solidFill>
                <a:srgbClr val="A7291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3353126" y="3538775"/>
            <a:ext cx="786600" cy="3663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rPr>
              <a:t>Paquete de Trabajo 2.1.1</a:t>
            </a:r>
            <a:endParaRPr sz="800">
              <a:solidFill>
                <a:srgbClr val="A7291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1285940" y="3538775"/>
            <a:ext cx="786600" cy="3663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rPr>
              <a:t>Paquete de Trabajo 1.1.2</a:t>
            </a:r>
            <a:endParaRPr sz="800">
              <a:solidFill>
                <a:srgbClr val="A7291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275075" y="3538775"/>
            <a:ext cx="786600" cy="3663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rPr>
              <a:t>Paquete de Trabajo 1.1.1</a:t>
            </a:r>
            <a:endParaRPr sz="800">
              <a:solidFill>
                <a:srgbClr val="A7291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5089604" y="3538775"/>
            <a:ext cx="786600" cy="3663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rPr>
              <a:t>Paquete de Trabajo 2.1.3</a:t>
            </a:r>
            <a:endParaRPr sz="800">
              <a:solidFill>
                <a:srgbClr val="A7291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7" name="Google Shape;77;p13"/>
          <p:cNvSpPr txBox="1"/>
          <p:nvPr/>
        </p:nvSpPr>
        <p:spPr>
          <a:xfrm>
            <a:off x="6811025" y="1772750"/>
            <a:ext cx="1538100" cy="3663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rPr>
              <a:t>Entregable 3</a:t>
            </a:r>
            <a:endParaRPr sz="800">
              <a:solidFill>
                <a:srgbClr val="A7291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78" name="Google Shape;78;p13"/>
          <p:cNvCxnSpPr>
            <a:stCxn id="55" idx="2"/>
            <a:endCxn id="77" idx="0"/>
          </p:cNvCxnSpPr>
          <p:nvPr/>
        </p:nvCxnSpPr>
        <p:spPr>
          <a:xfrm flipH="1" rot="-5400000">
            <a:off x="5905550" y="98125"/>
            <a:ext cx="710700" cy="2638500"/>
          </a:xfrm>
          <a:prstGeom prst="bentConnector3">
            <a:avLst>
              <a:gd fmla="val 50002" name="adj1"/>
            </a:avLst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79" name="Google Shape;79;p13"/>
          <p:cNvSpPr txBox="1"/>
          <p:nvPr/>
        </p:nvSpPr>
        <p:spPr>
          <a:xfrm>
            <a:off x="5960590" y="3538775"/>
            <a:ext cx="782400" cy="3663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rPr>
              <a:t>Paquete de Trabajo 2.2.1</a:t>
            </a:r>
            <a:endParaRPr sz="800">
              <a:solidFill>
                <a:srgbClr val="A7291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" name="Google Shape;80;p13"/>
          <p:cNvSpPr txBox="1"/>
          <p:nvPr/>
        </p:nvSpPr>
        <p:spPr>
          <a:xfrm>
            <a:off x="2227402" y="3538775"/>
            <a:ext cx="786600" cy="3663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rPr>
              <a:t>Paquete de Trabajo 1.1.2</a:t>
            </a:r>
            <a:endParaRPr sz="800">
              <a:solidFill>
                <a:srgbClr val="A7291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81" name="Google Shape;81;p13"/>
          <p:cNvCxnSpPr>
            <a:stCxn id="80" idx="0"/>
            <a:endCxn id="60" idx="2"/>
          </p:cNvCxnSpPr>
          <p:nvPr/>
        </p:nvCxnSpPr>
        <p:spPr>
          <a:xfrm rot="-5400000">
            <a:off x="2408902" y="3318275"/>
            <a:ext cx="432300" cy="8700"/>
          </a:xfrm>
          <a:prstGeom prst="bentConnector3">
            <a:avLst>
              <a:gd fmla="val 49994" name="adj1"/>
            </a:avLst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82" name="Google Shape;82;p13"/>
          <p:cNvCxnSpPr>
            <a:stCxn id="79" idx="0"/>
            <a:endCxn id="64" idx="2"/>
          </p:cNvCxnSpPr>
          <p:nvPr/>
        </p:nvCxnSpPr>
        <p:spPr>
          <a:xfrm flipH="1" rot="5400000">
            <a:off x="5746540" y="2933525"/>
            <a:ext cx="432300" cy="778200"/>
          </a:xfrm>
          <a:prstGeom prst="bentConnector3">
            <a:avLst>
              <a:gd fmla="val 49994" name="adj1"/>
            </a:avLst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83" name="Google Shape;83;p13"/>
          <p:cNvSpPr txBox="1"/>
          <p:nvPr/>
        </p:nvSpPr>
        <p:spPr>
          <a:xfrm>
            <a:off x="7466828" y="2740225"/>
            <a:ext cx="882300" cy="3663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rPr>
              <a:t>Paquete de Trabajo 2.2</a:t>
            </a:r>
            <a:endParaRPr sz="800">
              <a:solidFill>
                <a:srgbClr val="A7291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4" name="Google Shape;84;p13"/>
          <p:cNvSpPr txBox="1"/>
          <p:nvPr/>
        </p:nvSpPr>
        <p:spPr>
          <a:xfrm>
            <a:off x="7550003" y="3538775"/>
            <a:ext cx="782400" cy="3663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rPr>
              <a:t>Paquete de Trabajo 2.2.1</a:t>
            </a:r>
            <a:endParaRPr sz="800">
              <a:solidFill>
                <a:srgbClr val="A7291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85" name="Google Shape;85;p13"/>
          <p:cNvCxnSpPr>
            <a:stCxn id="77" idx="2"/>
            <a:endCxn id="83" idx="0"/>
          </p:cNvCxnSpPr>
          <p:nvPr/>
        </p:nvCxnSpPr>
        <p:spPr>
          <a:xfrm flipH="1" rot="-5400000">
            <a:off x="7443425" y="2275700"/>
            <a:ext cx="601200" cy="327900"/>
          </a:xfrm>
          <a:prstGeom prst="bentConnector3">
            <a:avLst>
              <a:gd fmla="val 49998" name="adj1"/>
            </a:avLst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86" name="Google Shape;86;p13"/>
          <p:cNvCxnSpPr>
            <a:stCxn id="83" idx="2"/>
            <a:endCxn id="84" idx="0"/>
          </p:cNvCxnSpPr>
          <p:nvPr/>
        </p:nvCxnSpPr>
        <p:spPr>
          <a:xfrm flipH="1" rot="-5400000">
            <a:off x="7708478" y="3306025"/>
            <a:ext cx="432300" cy="33300"/>
          </a:xfrm>
          <a:prstGeom prst="bentConnector3">
            <a:avLst>
              <a:gd fmla="val 49994" name="adj1"/>
            </a:avLst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